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84" d="100"/>
          <a:sy n="84" d="100"/>
        </p:scale>
        <p:origin x="3344" y="2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December 6-10, 2021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831189106"/>
              </p:ext>
            </p:extLst>
          </p:nvPr>
        </p:nvGraphicFramePr>
        <p:xfrm>
          <a:off x="266700" y="1353538"/>
          <a:ext cx="3458675" cy="172046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Star test week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545344114"/>
              </p:ext>
            </p:extLst>
          </p:nvPr>
        </p:nvGraphicFramePr>
        <p:xfrm>
          <a:off x="255031" y="3401391"/>
          <a:ext cx="3458675" cy="29430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32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00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Module 4.3 test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Spelling Test (ram, dab, fat, fan)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Study Letter sounds</a:t>
                      </a:r>
                    </a:p>
                    <a:p>
                      <a:pPr marL="0" marR="0" lvl="3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None/>
                      </a:pPr>
                      <a:endParaRPr lang="en-US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6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16 and 17 test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Counting on from a given number to 20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04121162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Be on the look out for information from your child's teacher about their Christmas party.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December 21 is a 60% day.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400" b="0" i="0" u="none" strike="noStrike" noProof="0" dirty="0"/>
                        <a:t>Winter Break is:</a:t>
                      </a:r>
                    </a:p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i="0" u="none" strike="noStrike" noProof="0" dirty="0"/>
                        <a:t>        December 22- January 7</a:t>
                      </a:r>
                    </a:p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843271641"/>
              </p:ext>
            </p:extLst>
          </p:nvPr>
        </p:nvGraphicFramePr>
        <p:xfrm>
          <a:off x="267176" y="6219686"/>
          <a:ext cx="3458675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3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5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4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2CAE99A5-50E3-4862-AB04-7E802D5702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2113" y="4871622"/>
            <a:ext cx="828853" cy="10683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4  Week 3: Happy Healthy Me! 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115252949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Ll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and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Hh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ot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45717960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How can I be my healthiest self?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433475145"/>
              </p:ext>
            </p:extLst>
          </p:nvPr>
        </p:nvGraphicFramePr>
        <p:xfrm>
          <a:off x="224238" y="3704049"/>
          <a:ext cx="2240200" cy="23164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Are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Lot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Not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070664951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energy, exercise, healthy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half, serving, </a:t>
                      </a:r>
                      <a:r>
                        <a:rPr lang="en" sz="1400" u="none" strike="noStrike" cap="none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varitety</a:t>
                      </a:r>
                      <a:r>
                        <a:rPr lang="en" sz="1400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Jack and the Hungry Giant a</a:t>
                      </a:r>
                      <a:r>
                        <a:rPr lang="en-US" b="1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nd</a:t>
                      </a: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Edible Colors 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883895838"/>
              </p:ext>
            </p:extLst>
          </p:nvPr>
        </p:nvGraphicFramePr>
        <p:xfrm>
          <a:off x="2564074" y="6909811"/>
          <a:ext cx="4956226" cy="2625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60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97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Ram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Dab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Fat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Fan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Setting Goals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338</Words>
  <Application>Microsoft Macintosh PowerPoint</Application>
  <PresentationFormat>Custom</PresentationFormat>
  <Paragraphs>85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Impact</vt:lpstr>
      <vt:lpstr>Comfortaa</vt:lpstr>
      <vt:lpstr>Roboto Mono</vt:lpstr>
      <vt:lpstr>Wingdings</vt:lpstr>
      <vt:lpstr>Arial</vt:lpstr>
      <vt:lpstr>Oswald</vt:lpstr>
      <vt:lpstr>Simple Light</vt:lpstr>
      <vt:lpstr>We are SUPERheroes! Students Using their Powers to Engage in Reading!</vt:lpstr>
      <vt:lpstr>Module 4  Week 3: Happy Healthy Me!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862</cp:revision>
  <cp:lastPrinted>2021-09-22T14:42:24Z</cp:lastPrinted>
  <dcterms:modified xsi:type="dcterms:W3CDTF">2021-11-30T21:15:40Z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